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</p:sldIdLst>
  <p:sldSz cx="9144000" cy="6858000" type="screen4x3"/>
  <p:notesSz cx="6819900" cy="99314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6" d="100"/>
          <a:sy n="76" d="100"/>
        </p:scale>
        <p:origin x="1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A3210-3A4C-4638-BB66-E8F9D8CDC6E9}" type="datetimeFigureOut">
              <a:rPr lang="he-IL" smtClean="0"/>
              <a:pPr/>
              <a:t>כ"ו/סיון/תשע"ד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BED3B-481B-431F-BE55-D85BEC81690B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4" descr="56-1-6-10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589240"/>
            <a:ext cx="9144000" cy="12687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92696"/>
            <a:ext cx="8928992" cy="55707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endParaRPr lang="en-US" sz="2000" dirty="0" smtClean="0"/>
          </a:p>
          <a:p>
            <a:pPr algn="ctr" rtl="0"/>
            <a:r>
              <a:rPr lang="en-US" b="1" dirty="0" smtClean="0"/>
              <a:t>State of Israel</a:t>
            </a:r>
            <a:endParaRPr lang="en-US" dirty="0" smtClean="0"/>
          </a:p>
          <a:p>
            <a:pPr algn="ctr" rtl="0"/>
            <a:r>
              <a:rPr lang="en-US" b="1" dirty="0" smtClean="0"/>
              <a:t>Ministry of National Infrastructure, Energy and Water Resources</a:t>
            </a:r>
          </a:p>
          <a:p>
            <a:pPr algn="ctr" rtl="0"/>
            <a:endParaRPr lang="en-US" b="1" dirty="0"/>
          </a:p>
          <a:p>
            <a:pPr algn="ctr" rtl="0"/>
            <a:r>
              <a:rPr lang="en-US" b="1" dirty="0" smtClean="0"/>
              <a:t>Tender No. 34/14</a:t>
            </a:r>
            <a:endParaRPr lang="en-US" dirty="0" smtClean="0"/>
          </a:p>
          <a:p>
            <a:pPr algn="ctr" rtl="0"/>
            <a:r>
              <a:rPr lang="en-US" sz="2000" b="1" dirty="0" smtClean="0"/>
              <a:t> </a:t>
            </a:r>
            <a:r>
              <a:rPr lang="en-US" dirty="0" smtClean="0"/>
              <a:t>The Israel </a:t>
            </a:r>
            <a:r>
              <a:rPr lang="en-US" dirty="0"/>
              <a:t>Ministry of National Infrastructures, Energy and Water Resources is calling for proposals for the provision of consulting services to assist the Ministry in a basin modelling and petroleum system analysis of the Levantine Basin offshore Israel. </a:t>
            </a:r>
            <a:endParaRPr lang="en-US" sz="2000" dirty="0" smtClean="0"/>
          </a:p>
          <a:p>
            <a:pPr algn="ctr" rtl="0"/>
            <a:endParaRPr lang="en-US" sz="2000" b="1" dirty="0"/>
          </a:p>
          <a:p>
            <a:pPr algn="ctr" rtl="0"/>
            <a:r>
              <a:rPr lang="en-US" b="1" dirty="0"/>
              <a:t>The deadline for submission of bids is </a:t>
            </a:r>
            <a:r>
              <a:rPr lang="en-US" b="1" dirty="0" smtClean="0"/>
              <a:t>21</a:t>
            </a:r>
            <a:r>
              <a:rPr lang="en-US" b="1" baseline="30000" dirty="0" smtClean="0"/>
              <a:t>st</a:t>
            </a:r>
            <a:r>
              <a:rPr lang="en-US" b="1" dirty="0" smtClean="0"/>
              <a:t> </a:t>
            </a:r>
            <a:r>
              <a:rPr lang="en-US" b="1" dirty="0"/>
              <a:t>August </a:t>
            </a:r>
            <a:r>
              <a:rPr lang="en-US" b="1" dirty="0" smtClean="0"/>
              <a:t>2014</a:t>
            </a:r>
          </a:p>
          <a:p>
            <a:pPr algn="ctr" rtl="0"/>
            <a:endParaRPr lang="en-US" sz="2000" b="1" dirty="0"/>
          </a:p>
          <a:p>
            <a:pPr algn="ctr" rtl="0"/>
            <a:r>
              <a:rPr lang="en-US" dirty="0" smtClean="0"/>
              <a:t>Qualified, </a:t>
            </a:r>
            <a:r>
              <a:rPr lang="en-US" dirty="0"/>
              <a:t>specialist consulting firms that are interested in the tender should refer to the terms and conditions of the tender on the Ministry website at the following address</a:t>
            </a:r>
            <a:r>
              <a:rPr lang="en-US" dirty="0" smtClean="0"/>
              <a:t>:</a:t>
            </a:r>
          </a:p>
          <a:p>
            <a:pPr algn="ctr" rtl="0"/>
            <a:endParaRPr lang="en-US" b="1" dirty="0" smtClean="0"/>
          </a:p>
          <a:p>
            <a:pPr algn="ctr" rtl="0"/>
            <a:r>
              <a:rPr lang="en-US" sz="2000" b="1" dirty="0" smtClean="0"/>
              <a:t>http</a:t>
            </a:r>
            <a:r>
              <a:rPr lang="en-US" sz="2000" b="1" dirty="0"/>
              <a:t>://energy.gov.il/English/PublicInfo/Tenders/Pages/GxmsMniTender34_14.aspx </a:t>
            </a:r>
            <a:endParaRPr lang="en-US" sz="2000" b="1" dirty="0" smtClean="0"/>
          </a:p>
          <a:p>
            <a:pPr algn="ctr" rtl="0"/>
            <a:endParaRPr lang="en-US" sz="1600" dirty="0" smtClean="0"/>
          </a:p>
          <a:p>
            <a:pPr algn="ctr" rtl="0"/>
            <a:endParaRPr lang="en-US" sz="2000" b="1" dirty="0">
              <a:solidFill>
                <a:srgbClr val="0070C0"/>
              </a:solidFill>
            </a:endParaRPr>
          </a:p>
          <a:p>
            <a:pPr algn="ctr" rtl="0"/>
            <a:endParaRPr lang="en-US" sz="20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rtl="0"/>
            <a:endParaRPr lang="he-IL" sz="2000" dirty="0"/>
          </a:p>
        </p:txBody>
      </p:sp>
      <p:pic>
        <p:nvPicPr>
          <p:cNvPr id="6" name="Picture 0" descr="SEMEL.t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39952" y="0"/>
            <a:ext cx="846582" cy="1004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16</Words>
  <Application>Microsoft Office PowerPoint</Application>
  <PresentationFormat>‫הצגה על המסך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ערכת נושא Office</vt:lpstr>
      <vt:lpstr>מצגת של PowerPoint</vt:lpstr>
    </vt:vector>
  </TitlesOfParts>
  <Company>MNI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שקופית 1</dc:title>
  <dc:creator>brahah</dc:creator>
  <cp:lastModifiedBy>אילנה טמסוט</cp:lastModifiedBy>
  <cp:revision>13</cp:revision>
  <cp:lastPrinted>2014-06-24T07:32:39Z</cp:lastPrinted>
  <dcterms:created xsi:type="dcterms:W3CDTF">2014-05-13T10:06:53Z</dcterms:created>
  <dcterms:modified xsi:type="dcterms:W3CDTF">2014-06-24T09:15:20Z</dcterms:modified>
</cp:coreProperties>
</file>